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8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E9F78-B3BD-4A50-B103-BD923204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A19BB-D24C-4970-8D82-A96476ED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23455-784C-469A-AC89-A24E788B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EDEC43-6CED-4050-99A3-A46726A4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3D175A-7B45-4E96-854D-34C1ED6A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96551-404B-4837-8DC1-F95C6A41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980C10-4E27-40C5-91B6-A6CC4418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ECE9FE-9801-4E2C-A2AB-E97263C1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6D8450-1B93-4A18-81F7-5E60161F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BED00-DB93-4E33-A616-1346457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1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1F1973-015A-4C8C-8820-06B3F369B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F399DB-BCEA-44FC-882D-2A95A774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35F871-1316-4048-B93D-637F893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9A2D2-5D14-4665-8E28-83744A68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0E8EED-6DC0-450E-A291-CBB80401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4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FA06D-6226-44E8-B19E-291FC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D103E-994F-4DF4-9CD2-D779194C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75639-45E3-4D9C-8647-554B205E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8F3EF-2E75-4681-94CC-64C2BED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B8BBF-4AD4-4F65-A937-94F9AF19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99CE-D205-4468-B207-F2D3BBFF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A5A4-20B9-41CD-813E-7FDD3146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A5D9F6-4845-4BEE-8FFD-99CDD5EF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13896-ABA1-4985-9CAD-89FD887E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E051A-4E8D-4260-858C-887487C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0164A-1C37-43CE-95B8-F1D6416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6410-0C75-47EA-8E7B-ADAC3A06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761799-0385-442A-9825-ACCA9D7A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4A41C3-15ED-4D10-9177-E98F8F89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5E2B2-BFB3-489C-B515-132D668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28E0B9-AE76-479F-A3F1-9D1235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3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49BC5-03C3-475D-8C5E-74B851E4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BCA474-75EF-4656-BBFB-38EA3190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54D5E-8791-4DC6-B508-762FB928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5C1142-2100-42DF-92A7-1326E9C2C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455AAFF-F9EC-4EBF-A2F5-89DDB020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DE3F73-C5B0-493D-8982-41EC565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DF8E11-E584-453E-BB64-70DF41AC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085ED3-E88D-47E5-A6C0-86E7BEF0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F8585-9063-4208-A73F-30DC5B5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1433736-24DF-48ED-84D8-E50A5CA0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D708A3-64E7-4B2F-A61C-7EFA9A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759EB6-31EA-4F9C-BE2D-CEE17335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00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3A20BA-A27F-4188-9DEE-8EA44BF6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7D5251-1EBA-4712-9D99-08AC77D7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E9F5-CBAA-4D2B-A7B8-B9AC3B3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987B7-13AE-4345-B333-01344B6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E80B49-C4C4-43F9-A8C5-527CF67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6D89E1-CF6D-4B2D-A690-3D1267583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3826AE-F861-4C3D-897D-A0C57679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1738C0-56D9-42F0-9B68-FBF3502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865FD7-5748-4DF3-90FA-37D7A51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7F389-4F6F-4E39-8C63-489646A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6711-3D08-4048-B70B-B06634BB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4ADE8B-887E-48CE-B4C3-A80DB560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7801B4-510D-4952-A678-0D09FB1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A90C-CD89-4586-9257-F8257B1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BA02A-E61A-46B8-8D4E-C14EF21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6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8032B9-4A4A-4717-A18F-E50BBBB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0FF60-9EF1-4DB4-B30D-BA31C88A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97BEAB-A816-4F92-B3F5-16D8CB76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335C-2BD6-431E-AD06-7DCD2F9F9FD8}" type="datetimeFigureOut">
              <a:rPr kumimoji="1" lang="ja-JP" altLang="en-US" smtClean="0"/>
              <a:t>2025/4/21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80A7D-D837-481E-8FB6-DF3D3B145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7F2CC-E6AE-482E-8DA1-13277019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uuuuuuuuu/OtoshiKi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9D32D7-BC16-4CA3-AA26-1A7195C39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8C401-1EED-4C91-8D0E-2CA5CBD7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0AB96C-F481-43C3-B019-588EED89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3B2A7B-9FC3-45F1-A8AE-8460F48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5FB19-B609-4204-8286-5E6C09DB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82A6287-8212-4171-82EF-B4970827B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1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12FBDF4-0D33-47BD-9835-AE4CC4549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テキスト ボックス 9">
            <a:hlinkClick r:id="rId3"/>
            <a:extLst>
              <a:ext uri="{FF2B5EF4-FFF2-40B4-BE49-F238E27FC236}">
                <a16:creationId xmlns:a16="http://schemas.microsoft.com/office/drawing/2014/main" id="{DE944BB4-7391-48ED-BB82-E5B993CE4929}"/>
              </a:ext>
            </a:extLst>
          </p:cNvPr>
          <p:cNvSpPr txBox="1"/>
          <p:nvPr/>
        </p:nvSpPr>
        <p:spPr>
          <a:xfrm>
            <a:off x="6813359" y="6310868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https://github.com/aluuuuuuuuuu/OtoshiKing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1B0453-A565-44B1-B1A8-862A3A960CE2}"/>
              </a:ext>
            </a:extLst>
          </p:cNvPr>
          <p:cNvSpPr txBox="1"/>
          <p:nvPr/>
        </p:nvSpPr>
        <p:spPr>
          <a:xfrm>
            <a:off x="6813359" y="60313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 dirty="0"/>
              <a:t>作品リポジトリリンク</a:t>
            </a:r>
          </a:p>
        </p:txBody>
      </p:sp>
    </p:spTree>
    <p:extLst>
      <p:ext uri="{BB962C8B-B14F-4D97-AF65-F5344CB8AC3E}">
        <p14:creationId xmlns:p14="http://schemas.microsoft.com/office/powerpoint/2010/main" val="262136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6328E1F-1AAD-4BA7-A123-E98FE8F7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DFE65B-15E9-4D83-A4B7-5763193A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8BEFF9-B1EF-4998-9D2E-34989D8A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4EC6A-6975-420C-A521-B921459A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F983C-72C9-42A9-9839-D803A0A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E672E-B6D6-48C4-9FC7-6AF8958AA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</Words>
  <Application>Microsoft Office PowerPoint</Application>
  <PresentationFormat>ワイド画面</PresentationFormat>
  <Paragraphs>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5</cp:revision>
  <dcterms:created xsi:type="dcterms:W3CDTF">2025-04-18T07:10:12Z</dcterms:created>
  <dcterms:modified xsi:type="dcterms:W3CDTF">2025-04-21T03:10:06Z</dcterms:modified>
</cp:coreProperties>
</file>